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1" r:id="rId14"/>
    <p:sldId id="282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79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51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71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53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75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00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48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70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100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62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01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F4B07-1079-4757-8429-EF36DE7B766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9D8F5-C632-4E80-A4F6-67631CB78B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84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87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7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8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8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3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33576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5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33576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58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9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33576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4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4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3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8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2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7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30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6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</Words>
  <Application>Microsoft Office PowerPoint</Application>
  <PresentationFormat>Widescreen</PresentationFormat>
  <Paragraphs>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 chapalamadugu</dc:creator>
  <cp:lastModifiedBy>venkatesh chapalamadugu</cp:lastModifiedBy>
  <cp:revision>5</cp:revision>
  <dcterms:created xsi:type="dcterms:W3CDTF">2023-04-14T16:18:26Z</dcterms:created>
  <dcterms:modified xsi:type="dcterms:W3CDTF">2023-04-14T16:49:06Z</dcterms:modified>
</cp:coreProperties>
</file>